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7" autoAdjust="0"/>
    <p:restoredTop sz="96088" autoAdjust="0"/>
  </p:normalViewPr>
  <p:slideViewPr>
    <p:cSldViewPr>
      <p:cViewPr varScale="1">
        <p:scale>
          <a:sx n="109" d="100"/>
          <a:sy n="109" d="100"/>
        </p:scale>
        <p:origin x="-2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EDA83-6E1C-49B4-9111-F7CA1A363446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4AEAF-686F-4212-867D-1BA6D064D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8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6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9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9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0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6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AA8851-A511-4E2B-BBAD-FE6D3DD7F6E7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15/05/2017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841098-207C-45C8-A336-9A2E42F502CC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8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548313" cy="386348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sr-Latn-RS" sz="4000" dirty="0" smtClean="0"/>
              <a:t>Primer 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144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391"/>
            <a:ext cx="8229600" cy="914400"/>
          </a:xfrm>
        </p:spPr>
        <p:txBody>
          <a:bodyPr/>
          <a:lstStyle/>
          <a:p>
            <a:r>
              <a:rPr lang="en-US" dirty="0"/>
              <a:t>Primer 5 </a:t>
            </a:r>
            <a:r>
              <a:rPr lang="sr-Latn-RS" dirty="0" smtClean="0"/>
              <a:t>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2590800"/>
            <a:ext cx="3590925" cy="3905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4648200" cy="35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6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/>
              <a:t>Primer </a:t>
            </a:r>
            <a:r>
              <a:rPr lang="sr-Latn-RS" dirty="0" smtClean="0"/>
              <a:t>6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67"/>
          <a:stretch/>
        </p:blipFill>
        <p:spPr>
          <a:xfrm>
            <a:off x="1905000" y="1600200"/>
            <a:ext cx="4478069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9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GB" dirty="0"/>
              <a:t>Primer </a:t>
            </a:r>
            <a:r>
              <a:rPr lang="sr-Latn-RS" dirty="0" smtClean="0"/>
              <a:t>7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89" y="1219200"/>
            <a:ext cx="70580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3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sr-Latn-RS" sz="4000" dirty="0" smtClean="0"/>
              <a:t>Primer 2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5737"/>
            <a:ext cx="6172200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25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 3 i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571" y="1970209"/>
            <a:ext cx="6748857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2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sr-Latn-RS" dirty="0" smtClean="0"/>
              <a:t>Primer 5 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663" y="2133600"/>
            <a:ext cx="3390900" cy="414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25445" y="1122419"/>
            <a:ext cx="4073637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7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4179418"/>
            <a:ext cx="5943600" cy="26785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sr-Latn-RS" dirty="0" smtClean="0"/>
              <a:t>Primer 5 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838200"/>
            <a:ext cx="4291013" cy="32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2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" y="2590800"/>
            <a:ext cx="4384446" cy="323367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r>
              <a:rPr lang="sr-Latn-RS" dirty="0" smtClean="0"/>
              <a:t>Primer 5 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162" y="2333561"/>
            <a:ext cx="4718956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3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164"/>
            <a:ext cx="8229600" cy="762000"/>
          </a:xfrm>
        </p:spPr>
        <p:txBody>
          <a:bodyPr/>
          <a:lstStyle/>
          <a:p>
            <a:r>
              <a:rPr lang="sr-Latn-RS" dirty="0"/>
              <a:t>Primer 5 </a:t>
            </a:r>
            <a:r>
              <a:rPr lang="sr-Latn-RS" dirty="0" smtClean="0"/>
              <a:t>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3439612"/>
            <a:ext cx="4572000" cy="343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4824067" cy="3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9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sr-Latn-RS" dirty="0"/>
              <a:t>Primer 5 </a:t>
            </a:r>
            <a:r>
              <a:rPr lang="sr-Latn-RS" dirty="0" smtClean="0"/>
              <a:t>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2199" y="1905000"/>
            <a:ext cx="3248025" cy="42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5000"/>
            <a:ext cx="5639289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7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838200"/>
          </a:xfrm>
        </p:spPr>
        <p:txBody>
          <a:bodyPr/>
          <a:lstStyle/>
          <a:p>
            <a:r>
              <a:rPr lang="en-US" dirty="0"/>
              <a:t>Primer 5 </a:t>
            </a:r>
            <a:r>
              <a:rPr lang="sr-Latn-RS" dirty="0" smtClean="0"/>
              <a:t>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901" y="1600200"/>
            <a:ext cx="4678195" cy="48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2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9C69B30A7D04DBCBB2D6EDC27535E" ma:contentTypeVersion="2" ma:contentTypeDescription="Create a new document." ma:contentTypeScope="" ma:versionID="2f581ae81980e8cfd7f8be2697b79c4d">
  <xsd:schema xmlns:xsd="http://www.w3.org/2001/XMLSchema" xmlns:xs="http://www.w3.org/2001/XMLSchema" xmlns:p="http://schemas.microsoft.com/office/2006/metadata/properties" xmlns:ns2="c291c150-4d22-4218-815f-923268ae83e0" targetNamespace="http://schemas.microsoft.com/office/2006/metadata/properties" ma:root="true" ma:fieldsID="cab5fca5fd217f3771ce88a90da448e8" ns2:_="">
    <xsd:import namespace="c291c150-4d22-4218-815f-923268ae83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1c150-4d22-4218-815f-923268ae83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9AC6C-9757-4691-9B77-D02E7AE6A57A}"/>
</file>

<file path=customXml/itemProps2.xml><?xml version="1.0" encoding="utf-8"?>
<ds:datastoreItem xmlns:ds="http://schemas.openxmlformats.org/officeDocument/2006/customXml" ds:itemID="{D2A26967-6BF6-4264-9A38-43D6C87F5C9F}"/>
</file>

<file path=customXml/itemProps3.xml><?xml version="1.0" encoding="utf-8"?>
<ds:datastoreItem xmlns:ds="http://schemas.openxmlformats.org/officeDocument/2006/customXml" ds:itemID="{65D4E695-26CB-477D-AAE6-A5DE2A0AB28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8270</TotalTime>
  <Words>33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Primer 1</vt:lpstr>
      <vt:lpstr>Primer 2</vt:lpstr>
      <vt:lpstr>Primer 3 i 4</vt:lpstr>
      <vt:lpstr>Primer 5 a</vt:lpstr>
      <vt:lpstr>Primer 5 b</vt:lpstr>
      <vt:lpstr>Primer 5 c</vt:lpstr>
      <vt:lpstr>Primer 5 d</vt:lpstr>
      <vt:lpstr>Primer 5 e</vt:lpstr>
      <vt:lpstr>Primer 5 f</vt:lpstr>
      <vt:lpstr>Primer 5 g</vt:lpstr>
      <vt:lpstr>Primer 6 </vt:lpstr>
      <vt:lpstr>Primer 7 </vt:lpstr>
    </vt:vector>
  </TitlesOfParts>
  <Company>Prive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Protic</dc:creator>
  <cp:lastModifiedBy>Mik</cp:lastModifiedBy>
  <cp:revision>619</cp:revision>
  <dcterms:created xsi:type="dcterms:W3CDTF">2016-09-05T08:55:55Z</dcterms:created>
  <dcterms:modified xsi:type="dcterms:W3CDTF">2017-05-15T06:50:53Z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0x0101002FB9C69B30A7D04DBCBB2D6EDC27535E</vt:lpwstr>
  </property>
</Properties>
</file>